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Dustbin (1).mov" descr="Dustbin (1)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759200" y="0"/>
            <a:ext cx="54864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25000" fill="hold"/>
                                        <p:tgtEl>
                                          <p:spTgt spid="1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1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